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6BC04B-3F67-4184-BD5D-5B31577683AF}" v="4" dt="2021-04-20T17:16:40.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CB98F515-26B1-4B80-99A8-FC32F6F337A7}"/>
    <pc:docChg chg="delSld modSld">
      <pc:chgData name="Beem, Corinn" userId="c940195d-46ad-491a-b089-963483842aae" providerId="ADAL" clId="{CB98F515-26B1-4B80-99A8-FC32F6F337A7}" dt="2021-04-12T19:22:06.085" v="68" actId="14826"/>
      <pc:docMkLst>
        <pc:docMk/>
      </pc:docMkLst>
      <pc:sldChg chg="modSp modNotesTx">
        <pc:chgData name="Beem, Corinn" userId="c940195d-46ad-491a-b089-963483842aae" providerId="ADAL" clId="{CB98F515-26B1-4B80-99A8-FC32F6F337A7}" dt="2021-04-12T19:20:51.555" v="52" actId="20577"/>
        <pc:sldMkLst>
          <pc:docMk/>
          <pc:sldMk cId="3309063412" sldId="503"/>
        </pc:sldMkLst>
        <pc:spChg chg="mod">
          <ac:chgData name="Beem, Corinn" userId="c940195d-46ad-491a-b089-963483842aae" providerId="ADAL" clId="{CB98F515-26B1-4B80-99A8-FC32F6F337A7}" dt="2021-04-12T19:20:42.880" v="50"/>
          <ac:spMkLst>
            <pc:docMk/>
            <pc:sldMk cId="3309063412" sldId="503"/>
            <ac:spMk id="2" creationId="{B6B9F291-16BF-4C3F-83DE-B220C1AF1282}"/>
          </ac:spMkLst>
        </pc:spChg>
      </pc:sldChg>
      <pc:sldChg chg="modSp modNotesTx">
        <pc:chgData name="Beem, Corinn" userId="c940195d-46ad-491a-b089-963483842aae" providerId="ADAL" clId="{CB98F515-26B1-4B80-99A8-FC32F6F337A7}" dt="2021-04-12T19:20:58.625" v="54" actId="20577"/>
        <pc:sldMkLst>
          <pc:docMk/>
          <pc:sldMk cId="4020193246" sldId="504"/>
        </pc:sldMkLst>
        <pc:spChg chg="mod">
          <ac:chgData name="Beem, Corinn" userId="c940195d-46ad-491a-b089-963483842aae" providerId="ADAL" clId="{CB98F515-26B1-4B80-99A8-FC32F6F337A7}" dt="2021-04-12T19:20:55.788" v="53"/>
          <ac:spMkLst>
            <pc:docMk/>
            <pc:sldMk cId="4020193246" sldId="504"/>
            <ac:spMk id="2" creationId="{B6B9F291-16BF-4C3F-83DE-B220C1AF1282}"/>
          </ac:spMkLst>
        </pc:spChg>
      </pc:sldChg>
      <pc:sldChg chg="modSp modNotesTx">
        <pc:chgData name="Beem, Corinn" userId="c940195d-46ad-491a-b089-963483842aae" providerId="ADAL" clId="{CB98F515-26B1-4B80-99A8-FC32F6F337A7}" dt="2021-04-12T19:21:05.054" v="56"/>
        <pc:sldMkLst>
          <pc:docMk/>
          <pc:sldMk cId="902281997" sldId="505"/>
        </pc:sldMkLst>
        <pc:spChg chg="mod">
          <ac:chgData name="Beem, Corinn" userId="c940195d-46ad-491a-b089-963483842aae" providerId="ADAL" clId="{CB98F515-26B1-4B80-99A8-FC32F6F337A7}" dt="2021-04-12T19:21:05.054" v="56"/>
          <ac:spMkLst>
            <pc:docMk/>
            <pc:sldMk cId="902281997" sldId="505"/>
            <ac:spMk id="2" creationId="{B6B9F291-16BF-4C3F-83DE-B220C1AF1282}"/>
          </ac:spMkLst>
        </pc:spChg>
      </pc:sldChg>
      <pc:sldChg chg="modSp modNotesTx">
        <pc:chgData name="Beem, Corinn" userId="c940195d-46ad-491a-b089-963483842aae" providerId="ADAL" clId="{CB98F515-26B1-4B80-99A8-FC32F6F337A7}" dt="2021-04-12T19:21:17.772" v="59" actId="20577"/>
        <pc:sldMkLst>
          <pc:docMk/>
          <pc:sldMk cId="4219494486" sldId="506"/>
        </pc:sldMkLst>
        <pc:spChg chg="mod">
          <ac:chgData name="Beem, Corinn" userId="c940195d-46ad-491a-b089-963483842aae" providerId="ADAL" clId="{CB98F515-26B1-4B80-99A8-FC32F6F337A7}" dt="2021-04-12T19:21:10.625" v="58"/>
          <ac:spMkLst>
            <pc:docMk/>
            <pc:sldMk cId="4219494486" sldId="506"/>
            <ac:spMk id="2" creationId="{B6B9F291-16BF-4C3F-83DE-B220C1AF1282}"/>
          </ac:spMkLst>
        </pc:spChg>
      </pc:sldChg>
      <pc:sldChg chg="modSp mod">
        <pc:chgData name="Beem, Corinn" userId="c940195d-46ad-491a-b089-963483842aae" providerId="ADAL" clId="{CB98F515-26B1-4B80-99A8-FC32F6F337A7}" dt="2021-04-12T19:21:24.381" v="61" actId="20577"/>
        <pc:sldMkLst>
          <pc:docMk/>
          <pc:sldMk cId="3544745729" sldId="511"/>
        </pc:sldMkLst>
        <pc:spChg chg="mod">
          <ac:chgData name="Beem, Corinn" userId="c940195d-46ad-491a-b089-963483842aae" providerId="ADAL" clId="{CB98F515-26B1-4B80-99A8-FC32F6F337A7}" dt="2021-04-12T19:21:24.381" v="61" actId="20577"/>
          <ac:spMkLst>
            <pc:docMk/>
            <pc:sldMk cId="3544745729" sldId="511"/>
            <ac:spMk id="5" creationId="{3E532E98-B6B5-4ACC-BAF8-6B4F7E7C68E3}"/>
          </ac:spMkLst>
        </pc:spChg>
      </pc:sldChg>
      <pc:sldChg chg="modSp mod">
        <pc:chgData name="Beem, Corinn" userId="c940195d-46ad-491a-b089-963483842aae" providerId="ADAL" clId="{CB98F515-26B1-4B80-99A8-FC32F6F337A7}" dt="2021-04-12T19:21:30.842" v="65" actId="20577"/>
        <pc:sldMkLst>
          <pc:docMk/>
          <pc:sldMk cId="4189796286" sldId="513"/>
        </pc:sldMkLst>
        <pc:spChg chg="mod">
          <ac:chgData name="Beem, Corinn" userId="c940195d-46ad-491a-b089-963483842aae" providerId="ADAL" clId="{CB98F515-26B1-4B80-99A8-FC32F6F337A7}" dt="2021-04-12T19:21:30.842" v="65" actId="20577"/>
          <ac:spMkLst>
            <pc:docMk/>
            <pc:sldMk cId="4189796286" sldId="513"/>
            <ac:spMk id="6" creationId="{7ADE84E5-34FE-4C41-9602-1621F6B66961}"/>
          </ac:spMkLst>
        </pc:spChg>
      </pc:sldChg>
      <pc:sldChg chg="modSp">
        <pc:chgData name="Beem, Corinn" userId="c940195d-46ad-491a-b089-963483842aae" providerId="ADAL" clId="{CB98F515-26B1-4B80-99A8-FC32F6F337A7}" dt="2021-04-12T19:17:14.320" v="0"/>
        <pc:sldMkLst>
          <pc:docMk/>
          <pc:sldMk cId="4291394701" sldId="540"/>
        </pc:sldMkLst>
        <pc:spChg chg="mod">
          <ac:chgData name="Beem, Corinn" userId="c940195d-46ad-491a-b089-963483842aae" providerId="ADAL" clId="{CB98F515-26B1-4B80-99A8-FC32F6F337A7}" dt="2021-04-12T19:17:14.320" v="0"/>
          <ac:spMkLst>
            <pc:docMk/>
            <pc:sldMk cId="4291394701" sldId="540"/>
            <ac:spMk id="2" creationId="{D85898C7-A09F-41F6-AAC4-07C7EEEB728B}"/>
          </ac:spMkLst>
        </pc:spChg>
      </pc:sldChg>
      <pc:sldChg chg="modSp mod modNotesTx">
        <pc:chgData name="Beem, Corinn" userId="c940195d-46ad-491a-b089-963483842aae" providerId="ADAL" clId="{CB98F515-26B1-4B80-99A8-FC32F6F337A7}" dt="2021-04-12T19:20:29.914" v="46" actId="20577"/>
        <pc:sldMkLst>
          <pc:docMk/>
          <pc:sldMk cId="1503661817" sldId="558"/>
        </pc:sldMkLst>
        <pc:spChg chg="mod">
          <ac:chgData name="Beem, Corinn" userId="c940195d-46ad-491a-b089-963483842aae" providerId="ADAL" clId="{CB98F515-26B1-4B80-99A8-FC32F6F337A7}" dt="2021-04-12T19:19:51.195" v="1"/>
          <ac:spMkLst>
            <pc:docMk/>
            <pc:sldMk cId="1503661817" sldId="558"/>
            <ac:spMk id="2" creationId="{D4A1F4AB-06D3-41C7-A09F-523B103E846F}"/>
          </ac:spMkLst>
        </pc:spChg>
        <pc:spChg chg="mod">
          <ac:chgData name="Beem, Corinn" userId="c940195d-46ad-491a-b089-963483842aae" providerId="ADAL" clId="{CB98F515-26B1-4B80-99A8-FC32F6F337A7}" dt="2021-04-12T19:20:03.819" v="6" actId="6549"/>
          <ac:spMkLst>
            <pc:docMk/>
            <pc:sldMk cId="1503661817" sldId="558"/>
            <ac:spMk id="37" creationId="{D75644BC-53EB-4AF2-A3A5-26E88A22BB8C}"/>
          </ac:spMkLst>
        </pc:spChg>
        <pc:spChg chg="mod">
          <ac:chgData name="Beem, Corinn" userId="c940195d-46ad-491a-b089-963483842aae" providerId="ADAL" clId="{CB98F515-26B1-4B80-99A8-FC32F6F337A7}" dt="2021-04-12T19:20:07.181" v="10" actId="6549"/>
          <ac:spMkLst>
            <pc:docMk/>
            <pc:sldMk cId="1503661817" sldId="558"/>
            <ac:spMk id="38" creationId="{5A6BADBE-CE4A-4C98-A48D-9DBDD1BE71D5}"/>
          </ac:spMkLst>
        </pc:spChg>
        <pc:spChg chg="mod">
          <ac:chgData name="Beem, Corinn" userId="c940195d-46ad-491a-b089-963483842aae" providerId="ADAL" clId="{CB98F515-26B1-4B80-99A8-FC32F6F337A7}" dt="2021-04-12T19:20:10.491" v="15" actId="6549"/>
          <ac:spMkLst>
            <pc:docMk/>
            <pc:sldMk cId="1503661817" sldId="558"/>
            <ac:spMk id="39" creationId="{5249E791-5DF4-48F1-B804-0AF87B3ED6B2}"/>
          </ac:spMkLst>
        </pc:spChg>
        <pc:spChg chg="mod">
          <ac:chgData name="Beem, Corinn" userId="c940195d-46ad-491a-b089-963483842aae" providerId="ADAL" clId="{CB98F515-26B1-4B80-99A8-FC32F6F337A7}" dt="2021-04-12T19:20:15.457" v="22" actId="6549"/>
          <ac:spMkLst>
            <pc:docMk/>
            <pc:sldMk cId="1503661817" sldId="558"/>
            <ac:spMk id="40" creationId="{BABD2D6F-67C6-428E-9B6E-575730D25AB1}"/>
          </ac:spMkLst>
        </pc:spChg>
      </pc:sldChg>
      <pc:sldChg chg="addSp modSp mod">
        <pc:chgData name="Beem, Corinn" userId="c940195d-46ad-491a-b089-963483842aae" providerId="ADAL" clId="{CB98F515-26B1-4B80-99A8-FC32F6F337A7}" dt="2021-04-12T19:22:06.085" v="68" actId="14826"/>
        <pc:sldMkLst>
          <pc:docMk/>
          <pc:sldMk cId="2489502936" sldId="559"/>
        </pc:sldMkLst>
        <pc:spChg chg="mod">
          <ac:chgData name="Beem, Corinn" userId="c940195d-46ad-491a-b089-963483842aae" providerId="ADAL" clId="{CB98F515-26B1-4B80-99A8-FC32F6F337A7}" dt="2021-04-12T19:20:39.087" v="49" actId="20577"/>
          <ac:spMkLst>
            <pc:docMk/>
            <pc:sldMk cId="2489502936" sldId="559"/>
            <ac:spMk id="2" creationId="{D4A1F4AB-06D3-41C7-A09F-523B103E846F}"/>
          </ac:spMkLst>
        </pc:spChg>
        <pc:picChg chg="add mod">
          <ac:chgData name="Beem, Corinn" userId="c940195d-46ad-491a-b089-963483842aae" providerId="ADAL" clId="{CB98F515-26B1-4B80-99A8-FC32F6F337A7}" dt="2021-04-12T19:22:06.085" v="68" actId="14826"/>
          <ac:picMkLst>
            <pc:docMk/>
            <pc:sldMk cId="2489502936" sldId="559"/>
            <ac:picMk id="3" creationId="{4CF763A1-6E27-46F4-B7BE-8ED84E816C6A}"/>
          </ac:picMkLst>
        </pc:picChg>
      </pc:sldChg>
      <pc:sldChg chg="del">
        <pc:chgData name="Beem, Corinn" userId="c940195d-46ad-491a-b089-963483842aae" providerId="ADAL" clId="{CB98F515-26B1-4B80-99A8-FC32F6F337A7}" dt="2021-04-12T19:21:48.676" v="66" actId="47"/>
        <pc:sldMkLst>
          <pc:docMk/>
          <pc:sldMk cId="597215285" sldId="561"/>
        </pc:sldMkLst>
      </pc:sldChg>
    </pc:docChg>
  </pc:docChgLst>
  <pc:docChgLst>
    <pc:chgData name="Filaroski, Taylor" userId="808e8b38-dcd7-4790-8255-e9ab0a59a131" providerId="ADAL" clId="{F06BC04B-3F67-4184-BD5D-5B31577683AF}"/>
    <pc:docChg chg="modSld">
      <pc:chgData name="Filaroski, Taylor" userId="808e8b38-dcd7-4790-8255-e9ab0a59a131" providerId="ADAL" clId="{F06BC04B-3F67-4184-BD5D-5B31577683AF}" dt="2021-04-20T17:17:00.788" v="72" actId="20577"/>
      <pc:docMkLst>
        <pc:docMk/>
      </pc:docMkLst>
      <pc:sldChg chg="modSp mod modNotesTx">
        <pc:chgData name="Filaroski, Taylor" userId="808e8b38-dcd7-4790-8255-e9ab0a59a131" providerId="ADAL" clId="{F06BC04B-3F67-4184-BD5D-5B31577683AF}" dt="2021-04-20T17:15:57.371" v="24" actId="6549"/>
        <pc:sldMkLst>
          <pc:docMk/>
          <pc:sldMk cId="4020193246" sldId="504"/>
        </pc:sldMkLst>
        <pc:graphicFrameChg chg="modGraphic">
          <ac:chgData name="Filaroski, Taylor" userId="808e8b38-dcd7-4790-8255-e9ab0a59a131" providerId="ADAL" clId="{F06BC04B-3F67-4184-BD5D-5B31577683AF}" dt="2021-04-20T17:15:57.371" v="24" actId="6549"/>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F06BC04B-3F67-4184-BD5D-5B31577683AF}" dt="2021-04-20T17:16:25.524" v="49" actId="20577"/>
        <pc:sldMkLst>
          <pc:docMk/>
          <pc:sldMk cId="902281997" sldId="505"/>
        </pc:sldMkLst>
        <pc:graphicFrameChg chg="modGraphic">
          <ac:chgData name="Filaroski, Taylor" userId="808e8b38-dcd7-4790-8255-e9ab0a59a131" providerId="ADAL" clId="{F06BC04B-3F67-4184-BD5D-5B31577683AF}" dt="2021-04-20T17:16:25.524" v="49"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F06BC04B-3F67-4184-BD5D-5B31577683AF}" dt="2021-04-20T17:17:00.788" v="72" actId="20577"/>
        <pc:sldMkLst>
          <pc:docMk/>
          <pc:sldMk cId="4219494486" sldId="506"/>
        </pc:sldMkLst>
        <pc:graphicFrameChg chg="modGraphic">
          <ac:chgData name="Filaroski, Taylor" userId="808e8b38-dcd7-4790-8255-e9ab0a59a131" providerId="ADAL" clId="{F06BC04B-3F67-4184-BD5D-5B31577683AF}" dt="2021-04-20T17:17:00.788" v="72"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F06BC04B-3F67-4184-BD5D-5B31577683AF}" dt="2021-04-20T17:14:20.815" v="5" actId="20577"/>
        <pc:sldMkLst>
          <pc:docMk/>
          <pc:sldMk cId="1315159800" sldId="562"/>
        </pc:sldMkLst>
        <pc:spChg chg="mod">
          <ac:chgData name="Filaroski, Taylor" userId="808e8b38-dcd7-4790-8255-e9ab0a59a131" providerId="ADAL" clId="{F06BC04B-3F67-4184-BD5D-5B31577683AF}" dt="2021-04-20T17:14:20.815" v="5" actId="20577"/>
          <ac:spMkLst>
            <pc:docMk/>
            <pc:sldMk cId="1315159800" sldId="562"/>
            <ac:spMk id="37" creationId="{D75644BC-53EB-4AF2-A3A5-26E88A22BB8C}"/>
          </ac:spMkLst>
        </pc:spChg>
      </pc:sldChg>
    </pc:docChg>
  </pc:docChgLst>
  <pc:docChgLst>
    <pc:chgData name="Simons, Zach" userId="S::zach.simons@kimley-horn.com::3a5217f5-eaac-4f0f-b23c-aa59983becee" providerId="AD" clId="Web-{4A35BF9F-A027-C000-17B1-AD7A59E09CC7}"/>
    <pc:docChg chg="modSld">
      <pc:chgData name="Simons, Zach" userId="S::zach.simons@kimley-horn.com::3a5217f5-eaac-4f0f-b23c-aa59983becee" providerId="AD" clId="Web-{4A35BF9F-A027-C000-17B1-AD7A59E09CC7}" dt="2021-04-17T18:53:19.773" v="282"/>
      <pc:docMkLst>
        <pc:docMk/>
      </pc:docMkLst>
      <pc:sldChg chg="delSp modSp modNotes">
        <pc:chgData name="Simons, Zach" userId="S::zach.simons@kimley-horn.com::3a5217f5-eaac-4f0f-b23c-aa59983becee" providerId="AD" clId="Web-{4A35BF9F-A027-C000-17B1-AD7A59E09CC7}" dt="2021-04-17T18:47:50.911" v="34"/>
        <pc:sldMkLst>
          <pc:docMk/>
          <pc:sldMk cId="3309063412" sldId="503"/>
        </pc:sldMkLst>
        <pc:spChg chg="del">
          <ac:chgData name="Simons, Zach" userId="S::zach.simons@kimley-horn.com::3a5217f5-eaac-4f0f-b23c-aa59983becee" providerId="AD" clId="Web-{4A35BF9F-A027-C000-17B1-AD7A59E09CC7}" dt="2021-04-17T18:46:56.221" v="1"/>
          <ac:spMkLst>
            <pc:docMk/>
            <pc:sldMk cId="3309063412" sldId="503"/>
            <ac:spMk id="6" creationId="{7027257B-4FDA-4D5E-B242-50F7A10EADD1}"/>
          </ac:spMkLst>
        </pc:spChg>
        <pc:graphicFrameChg chg="mod modGraphic">
          <ac:chgData name="Simons, Zach" userId="S::zach.simons@kimley-horn.com::3a5217f5-eaac-4f0f-b23c-aa59983becee" providerId="AD" clId="Web-{4A35BF9F-A027-C000-17B1-AD7A59E09CC7}" dt="2021-04-17T18:47:39.176" v="31"/>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4A35BF9F-A027-C000-17B1-AD7A59E09CC7}" dt="2021-04-17T18:47:12.503"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4A35BF9F-A027-C000-17B1-AD7A59E09CC7}" dt="2021-04-17T18:49:36.183" v="114"/>
        <pc:sldMkLst>
          <pc:docMk/>
          <pc:sldMk cId="4020193246" sldId="504"/>
        </pc:sldMkLst>
        <pc:spChg chg="del">
          <ac:chgData name="Simons, Zach" userId="S::zach.simons@kimley-horn.com::3a5217f5-eaac-4f0f-b23c-aa59983becee" providerId="AD" clId="Web-{4A35BF9F-A027-C000-17B1-AD7A59E09CC7}" dt="2021-04-17T18:47:59.099" v="36"/>
          <ac:spMkLst>
            <pc:docMk/>
            <pc:sldMk cId="4020193246" sldId="504"/>
            <ac:spMk id="13" creationId="{7C7FFC2C-F58B-47EB-A1E1-BAECCAC1B2D6}"/>
          </ac:spMkLst>
        </pc:spChg>
        <pc:graphicFrameChg chg="mod modGraphic">
          <ac:chgData name="Simons, Zach" userId="S::zach.simons@kimley-horn.com::3a5217f5-eaac-4f0f-b23c-aa59983becee" providerId="AD" clId="Web-{4A35BF9F-A027-C000-17B1-AD7A59E09CC7}" dt="2021-04-17T18:49:07.244" v="104"/>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4A35BF9F-A027-C000-17B1-AD7A59E09CC7}" dt="2021-04-17T18:48:14.819" v="55"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4A35BF9F-A027-C000-17B1-AD7A59E09CC7}" dt="2021-04-17T18:51:20.517" v="192"/>
        <pc:sldMkLst>
          <pc:docMk/>
          <pc:sldMk cId="902281997" sldId="505"/>
        </pc:sldMkLst>
        <pc:spChg chg="del">
          <ac:chgData name="Simons, Zach" userId="S::zach.simons@kimley-horn.com::3a5217f5-eaac-4f0f-b23c-aa59983becee" providerId="AD" clId="Web-{4A35BF9F-A027-C000-17B1-AD7A59E09CC7}" dt="2021-04-17T18:49:43.386" v="116"/>
          <ac:spMkLst>
            <pc:docMk/>
            <pc:sldMk cId="902281997" sldId="505"/>
            <ac:spMk id="12" creationId="{EDA7E727-9C9E-4D55-9990-8176FBF51CA0}"/>
          </ac:spMkLst>
        </pc:spChg>
        <pc:graphicFrameChg chg="mod modGraphic">
          <ac:chgData name="Simons, Zach" userId="S::zach.simons@kimley-horn.com::3a5217f5-eaac-4f0f-b23c-aa59983becee" providerId="AD" clId="Web-{4A35BF9F-A027-C000-17B1-AD7A59E09CC7}" dt="2021-04-17T18:51:01.391" v="188"/>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4A35BF9F-A027-C000-17B1-AD7A59E09CC7}" dt="2021-04-17T18:50:09.810" v="139"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4A35BF9F-A027-C000-17B1-AD7A59E09CC7}" dt="2021-04-17T18:53:19.773" v="282"/>
        <pc:sldMkLst>
          <pc:docMk/>
          <pc:sldMk cId="4219494486" sldId="506"/>
        </pc:sldMkLst>
        <pc:spChg chg="del">
          <ac:chgData name="Simons, Zach" userId="S::zach.simons@kimley-horn.com::3a5217f5-eaac-4f0f-b23c-aa59983becee" providerId="AD" clId="Web-{4A35BF9F-A027-C000-17B1-AD7A59E09CC7}" dt="2021-04-17T18:51:46.565" v="202"/>
          <ac:spMkLst>
            <pc:docMk/>
            <pc:sldMk cId="4219494486" sldId="506"/>
            <ac:spMk id="12" creationId="{7F681DB6-4BFB-441E-BB96-7BED17AB88F6}"/>
          </ac:spMkLst>
        </pc:spChg>
        <pc:graphicFrameChg chg="mod modGraphic">
          <ac:chgData name="Simons, Zach" userId="S::zach.simons@kimley-horn.com::3a5217f5-eaac-4f0f-b23c-aa59983becee" providerId="AD" clId="Web-{4A35BF9F-A027-C000-17B1-AD7A59E09CC7}" dt="2021-04-17T18:53:05.835" v="270"/>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4A35BF9F-A027-C000-17B1-AD7A59E09CC7}" dt="2021-04-17T18:51:36.143" v="194"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18,370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Cumberland Regional Airport created 132 jobs earning $7.1 million in payroll, contributed $11.0 million in value added, and generated a total economic output of $19.7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Upper Cumberland Regional Airport. As this slide shows, Upper Cumberland Regional Airport supports 132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Cumberland Regional Airport generates $7.1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Upper Cumberland Regional Airport contributes $11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Upper Cumberland Regional Airport contributes $19.7 million in business revenue generated by on-airport activity and visitor spending. This metric encompasses payroll and valued added and thus represents the total economic output of Upper Cumberland Regional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Upper Cumberland Regional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Upper Cumberland Regional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$19.7</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Upper Cumberland Regional Airport </a:t>
            </a:r>
            <a:br>
              <a:rPr lang="en-US" dirty="0"/>
            </a:br>
            <a:r>
              <a:rPr lang="en-US" dirty="0"/>
              <a:t>Is Just Local?</a:t>
            </a:r>
          </a:p>
        </p:txBody>
      </p:sp>
      <p:pic>
        <p:nvPicPr>
          <p:cNvPr id="3" name="Picture 2">
            <a:extLst>
              <a:ext uri="{FF2B5EF4-FFF2-40B4-BE49-F238E27FC236}">
                <a16:creationId xmlns:a16="http://schemas.microsoft.com/office/drawing/2014/main" id="{4CF763A1-6E27-46F4-B7BE-8ED84E816C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9" y="1705708"/>
            <a:ext cx="7639254" cy="4997080"/>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Upper Cumberland Regional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05289261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78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132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60047348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Upper Cumberland Regional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Upper Cumberland Regional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916468763"/>
              </p:ext>
            </p:extLst>
          </p:nvPr>
        </p:nvGraphicFramePr>
        <p:xfrm>
          <a:off x="2235200" y="2559050"/>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80702051"/>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$19,700,000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Upper Cumberland Regional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Upper Cumberland Regional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SRB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schemas.microsoft.com/office/infopath/2007/PartnerControls"/>
    <ds:schemaRef ds:uri="c18e8617-fc0f-4dda-a87a-c0ec120ddf92"/>
    <ds:schemaRef ds:uri="http://www.w3.org/XML/1998/namespace"/>
    <ds:schemaRef ds:uri="http://schemas.openxmlformats.org/package/2006/metadata/core-properties"/>
    <ds:schemaRef ds:uri="http://purl.org/dc/elements/1.1/"/>
    <ds:schemaRef ds:uri="http://purl.org/dc/dcmitype/"/>
    <ds:schemaRef ds:uri="b2e1dacc-c954-4408-aa44-64ef90b7ce3a"/>
    <ds:schemaRef ds:uri="http://schemas.microsoft.com/office/2006/documentManagement/types"/>
    <ds:schemaRef ds:uri="52860726-b653-4eba-8fc1-cfbf91000526"/>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3339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Upper Cumberland Regional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Upper Cumberland Regional Airport Impacts</vt:lpstr>
      <vt:lpstr>Think Upper Cumberland Regional Airport  Is Just Local?</vt:lpstr>
      <vt:lpstr>Upper Cumberland Regional Airport Economic Impacts - Jobs</vt:lpstr>
      <vt:lpstr>Upper Cumberland Regional Airport Economic Impacts – Payroll</vt:lpstr>
      <vt:lpstr>Upper Cumberland Regional Airport Economic Impacts – Value Added</vt:lpstr>
      <vt:lpstr>Upper Cumberland Regional Airport Economic Impacts – Business Revenue </vt:lpstr>
      <vt:lpstr>Tax Analysis</vt:lpstr>
      <vt:lpstr>Statewide Tax Impacts</vt:lpstr>
      <vt:lpstr>Additional  Aviation Benefits</vt:lpstr>
      <vt:lpstr>Case  Studies</vt:lpstr>
      <vt:lpstr>Upper Cumberland Regional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56</cp:revision>
  <dcterms:created xsi:type="dcterms:W3CDTF">2021-03-17T12:38:10Z</dcterms:created>
  <dcterms:modified xsi:type="dcterms:W3CDTF">2021-04-20T17:17:06Z</dcterms:modified>
</cp:coreProperties>
</file>